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033" r:id="rId573"/>
    <p:sldId id="1021" r:id="rId574"/>
    <p:sldId id="1022" r:id="rId575"/>
    <p:sldId id="1023" r:id="rId576"/>
    <p:sldId id="1024" r:id="rId577"/>
    <p:sldId id="1025" r:id="rId578"/>
    <p:sldId id="1027" r:id="rId579"/>
    <p:sldId id="1028" r:id="rId580"/>
    <p:sldId id="1029" r:id="rId581"/>
    <p:sldId id="1030" r:id="rId582"/>
    <p:sldId id="1032" r:id="rId583"/>
    <p:sldId id="1031" r:id="rId584"/>
    <p:sldId id="885" r:id="rId585"/>
    <p:sldId id="1074" r:id="rId586"/>
    <p:sldId id="976" r:id="rId587"/>
    <p:sldId id="933" r:id="rId588"/>
    <p:sldId id="954" r:id="rId589"/>
    <p:sldId id="788" r:id="rId590"/>
    <p:sldId id="988" r:id="rId591"/>
    <p:sldId id="1026" r:id="rId592"/>
    <p:sldId id="1106" r:id="rId593"/>
    <p:sldId id="858" r:id="rId5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1185E5"/>
    <a:srgbClr val="3892E4"/>
    <a:srgbClr val="1868B0"/>
    <a:srgbClr val="570528"/>
    <a:srgbClr val="5C4504"/>
    <a:srgbClr val="FE1212"/>
    <a:srgbClr val="4BACC6"/>
    <a:srgbClr val="4BB0F0"/>
    <a:srgbClr val="8A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slide" Target="slides/slide588.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commentAuthors" Target="commentAuthor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8.gif"/><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48623"/>
            <a:ext cx="11089232" cy="2400657"/>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8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77760155"/>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215838187"/>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solidFill>
                  <a:srgbClr val="0077AA"/>
                </a:solidFill>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t1;</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t1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int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33572</TotalTime>
  <Words>50141</Words>
  <Application>Microsoft Office PowerPoint</Application>
  <PresentationFormat>Widescreen</PresentationFormat>
  <Paragraphs>6273</Paragraphs>
  <Slides>593</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593</vt:i4>
      </vt:variant>
    </vt:vector>
  </HeadingPairs>
  <TitlesOfParts>
    <vt:vector size="62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7394</cp:revision>
  <dcterms:created xsi:type="dcterms:W3CDTF">2015-10-09T06:09:34Z</dcterms:created>
  <dcterms:modified xsi:type="dcterms:W3CDTF">2020-11-03T20:36:57Z</dcterms:modified>
</cp:coreProperties>
</file>